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58" r:id="rId6"/>
    <p:sldId id="259" r:id="rId7"/>
    <p:sldId id="267" r:id="rId8"/>
    <p:sldId id="260" r:id="rId9"/>
    <p:sldId id="263" r:id="rId10"/>
    <p:sldId id="266" r:id="rId11"/>
  </p:sldIdLst>
  <p:sldSz cx="9224963" cy="523081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90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Михайлов" initials="АМ" lastIdx="1" clrIdx="0">
    <p:extLst>
      <p:ext uri="{19B8F6BF-5375-455C-9EA6-DF929625EA0E}">
        <p15:presenceInfo xmlns:p15="http://schemas.microsoft.com/office/powerpoint/2012/main" userId="6cc1e5f19c0787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10"/>
    <a:srgbClr val="3A2718"/>
    <a:srgbClr val="462415"/>
    <a:srgbClr val="FF6699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5" autoAdjust="0"/>
    <p:restoredTop sz="94660"/>
  </p:normalViewPr>
  <p:slideViewPr>
    <p:cSldViewPr>
      <p:cViewPr>
        <p:scale>
          <a:sx n="125" d="100"/>
          <a:sy n="125" d="100"/>
        </p:scale>
        <p:origin x="294" y="480"/>
      </p:cViewPr>
      <p:guideLst>
        <p:guide orient="horz" pos="1648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4T20:33:48.61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A1D8BAB-314A-411D-9589-6DD5887BC2FB}" type="datetimeFigureOut">
              <a:rPr lang="en-US"/>
              <a:pPr>
                <a:defRPr/>
              </a:pPr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04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67D219-FB42-4A8E-8145-05D563270D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DAD8D6-6048-48E4-9662-827C5C45B01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1872" y="1624943"/>
            <a:ext cx="7841219" cy="1121234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83745" y="2964128"/>
            <a:ext cx="6457474" cy="13367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C8E60-5BC5-4A5A-A984-69430FDFFFC8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7C7BC-BE6A-46CB-AB25-4434EAFC71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A53AC-0001-430E-AA52-C45D2AA729BB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11FF8-A2F7-43B8-965C-7A6DB48938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88098" y="209475"/>
            <a:ext cx="2075617" cy="446314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1248" y="209475"/>
            <a:ext cx="6073101" cy="446314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48D94-10D7-4F57-A685-C9EC3D8A90AC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0B850-01A4-4030-AA42-D4B105541D3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95C8E-3830-4B8B-8076-B413415685D8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981B1-1D20-4ADA-B728-23015ADA89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08" y="3361282"/>
            <a:ext cx="7841219" cy="103889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8708" y="2217042"/>
            <a:ext cx="7841219" cy="11442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B237-4E9D-4189-AC05-9A7A1CE55F03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6FA8-C2C1-4067-93AD-E72450A9A0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1248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89356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B0746-C4BC-4068-88F1-226121776902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C418A-2DC3-4636-B46E-DFD13E1E92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1248" y="1170879"/>
            <a:ext cx="4075961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1248" y="1658846"/>
            <a:ext cx="4075961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86153" y="1170879"/>
            <a:ext cx="4077562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86153" y="1658846"/>
            <a:ext cx="4077562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58B93-DDCD-45DB-85ED-5DCC52EF4D69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4E655-D322-40E5-A613-D0AF7CD9D1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774D8-8622-4477-9FE9-EDDCD78F971B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D558E-9789-4041-8FA0-975D7F4DC9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51898-0AFB-4423-B63E-0C7EFC19E1C8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C07B3-7A86-4F1D-A0E3-57FB21F203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49" y="208264"/>
            <a:ext cx="3034949" cy="886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606704" y="208264"/>
            <a:ext cx="5157011" cy="4464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1249" y="1094596"/>
            <a:ext cx="3034949" cy="35780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B58F-D9FE-49EA-B303-61602A4BF075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90BBE-B1C5-48F2-A141-9B559CF56E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8157" y="3661569"/>
            <a:ext cx="5534978" cy="432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08157" y="467383"/>
            <a:ext cx="5534978" cy="313848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08157" y="4093838"/>
            <a:ext cx="5534978" cy="6138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F4772-5E15-437E-BF9D-9C80E19ED355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588B2-74CE-4B4A-8185-5A110DCC07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61963" y="209550"/>
            <a:ext cx="8301037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61963" y="1220788"/>
            <a:ext cx="8301037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1963" y="4848225"/>
            <a:ext cx="2151062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A14BAD-E433-4AF2-9B04-3CD44EC350A2}" type="datetimeFigureOut">
              <a:rPr lang="ru-RU"/>
              <a:pPr>
                <a:defRPr/>
              </a:pPr>
              <a:t>04.05.2021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51188" y="4848225"/>
            <a:ext cx="2922587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11938" y="4848225"/>
            <a:ext cx="2151062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3A9606-1595-4E17-B95F-61C11FC33B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B72C1D8-AE8B-4BF5-BB3D-96D39026D43F}"/>
              </a:ext>
            </a:extLst>
          </p:cNvPr>
          <p:cNvSpPr/>
          <p:nvPr/>
        </p:nvSpPr>
        <p:spPr>
          <a:xfrm>
            <a:off x="4742910" y="0"/>
            <a:ext cx="1387973" cy="2627505"/>
          </a:xfrm>
          <a:prstGeom prst="rect">
            <a:avLst/>
          </a:prstGeom>
          <a:solidFill>
            <a:srgbClr val="FC9B10"/>
          </a:solidFill>
          <a:ln>
            <a:solidFill>
              <a:srgbClr val="3A2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0" name="TextBox 5"/>
          <p:cNvSpPr txBox="1">
            <a:spLocks noChangeArrowheads="1"/>
          </p:cNvSpPr>
          <p:nvPr/>
        </p:nvSpPr>
        <p:spPr bwMode="auto">
          <a:xfrm>
            <a:off x="6150742" y="3520925"/>
            <a:ext cx="3240088" cy="170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ru-RU" sz="1200" dirty="0">
              <a:solidFill>
                <a:srgbClr val="FFC000"/>
              </a:solidFill>
              <a:latin typeface="Arial Black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FF6699"/>
                </a:solidFill>
                <a:latin typeface="Arial Black" pitchFamily="34" charset="0"/>
              </a:rPr>
              <a:t>Мастер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FF6699"/>
                </a:solidFill>
                <a:latin typeface="Arial Black" pitchFamily="34" charset="0"/>
              </a:rPr>
              <a:t>Шахматной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rgbClr val="FF6699"/>
                </a:solidFill>
                <a:latin typeface="Arial Black" pitchFamily="34" charset="0"/>
              </a:rPr>
              <a:t>Жеребьёвки</a:t>
            </a: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436017" y="3119462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Город: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Площадка: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Учащийся: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Преподаватель: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Дата: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341017" y="3119462"/>
            <a:ext cx="3429000" cy="15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Ижевск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– Cube </a:t>
            </a:r>
            <a:r>
              <a:rPr lang="ru-RU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г.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b="1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Михайлов Артём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Панкратов Д. А.</a:t>
            </a: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6CED57-83ED-4CFB-AAFC-F8B8C0C8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95" y="2414728"/>
            <a:ext cx="1692993" cy="1692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827D14-D6CC-4E8A-A36A-0D15CCAEE6EB}"/>
              </a:ext>
            </a:extLst>
          </p:cNvPr>
          <p:cNvSpPr txBox="1"/>
          <p:nvPr/>
        </p:nvSpPr>
        <p:spPr>
          <a:xfrm>
            <a:off x="6272985" y="2075890"/>
            <a:ext cx="4682246" cy="340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FFC000"/>
                </a:solidFill>
                <a:latin typeface="Arial Black" pitchFamily="34" charset="0"/>
              </a:rPr>
              <a:t>ИНДИВИДУАЛЬНЫЙ ПРОЕКТ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6AF1C-848B-4C49-9ABA-98F057011F2D}"/>
              </a:ext>
            </a:extLst>
          </p:cNvPr>
          <p:cNvSpPr txBox="1"/>
          <p:nvPr/>
        </p:nvSpPr>
        <p:spPr>
          <a:xfrm>
            <a:off x="5598789" y="2533388"/>
            <a:ext cx="13879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00000"/>
                </a:solidFill>
              </a:rPr>
              <a:t>Chess</a:t>
            </a:r>
            <a:endParaRPr lang="ru-RU" sz="3600" dirty="0">
              <a:solidFill>
                <a:srgbClr val="B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7F22A-47DF-4A59-8C47-98C336750361}"/>
              </a:ext>
            </a:extLst>
          </p:cNvPr>
          <p:cNvSpPr txBox="1"/>
          <p:nvPr/>
        </p:nvSpPr>
        <p:spPr>
          <a:xfrm>
            <a:off x="7934046" y="2373578"/>
            <a:ext cx="126012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00000"/>
                </a:solidFill>
              </a:rPr>
              <a:t>Draw</a:t>
            </a:r>
            <a:endParaRPr lang="ru-RU" sz="3600" dirty="0">
              <a:solidFill>
                <a:srgbClr val="B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DAF64-1702-4147-8955-59159C21496B}"/>
              </a:ext>
            </a:extLst>
          </p:cNvPr>
          <p:cNvSpPr txBox="1"/>
          <p:nvPr/>
        </p:nvSpPr>
        <p:spPr>
          <a:xfrm>
            <a:off x="7415591" y="3556504"/>
            <a:ext cx="161058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00000"/>
                </a:solidFill>
              </a:rPr>
              <a:t>Master</a:t>
            </a:r>
            <a:endParaRPr lang="ru-RU" sz="3600" dirty="0">
              <a:solidFill>
                <a:srgbClr val="B00000"/>
              </a:solidFill>
            </a:endParaRPr>
          </a:p>
        </p:txBody>
      </p:sp>
      <p:pic>
        <p:nvPicPr>
          <p:cNvPr id="2048" name="Рисунок 2047">
            <a:extLst>
              <a:ext uri="{FF2B5EF4-FFF2-40B4-BE49-F238E27FC236}">
                <a16:creationId xmlns:a16="http://schemas.microsoft.com/office/drawing/2014/main" id="{7C939D82-36FC-41BF-A687-C59805BF4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57651" y="-463311"/>
            <a:ext cx="2649271" cy="3532361"/>
          </a:xfrm>
          <a:prstGeom prst="rect">
            <a:avLst/>
          </a:prstGeom>
        </p:spPr>
      </p:pic>
      <p:sp>
        <p:nvSpPr>
          <p:cNvPr id="2057" name="Прямоугольник 2056">
            <a:extLst>
              <a:ext uri="{FF2B5EF4-FFF2-40B4-BE49-F238E27FC236}">
                <a16:creationId xmlns:a16="http://schemas.microsoft.com/office/drawing/2014/main" id="{3B39664B-56FD-4E30-8ADB-D3D4E37EDD4E}"/>
              </a:ext>
            </a:extLst>
          </p:cNvPr>
          <p:cNvSpPr/>
          <p:nvPr/>
        </p:nvSpPr>
        <p:spPr>
          <a:xfrm>
            <a:off x="0" y="-21766"/>
            <a:ext cx="1216106" cy="2615406"/>
          </a:xfrm>
          <a:prstGeom prst="rect">
            <a:avLst/>
          </a:prstGeom>
          <a:solidFill>
            <a:srgbClr val="FC9B10"/>
          </a:solidFill>
          <a:ln>
            <a:solidFill>
              <a:srgbClr val="3A2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6" name="Рисунок 2055">
            <a:extLst>
              <a:ext uri="{FF2B5EF4-FFF2-40B4-BE49-F238E27FC236}">
                <a16:creationId xmlns:a16="http://schemas.microsoft.com/office/drawing/2014/main" id="{85B11A60-8FB3-4A54-B9F7-EB6A0B07D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3783">
            <a:off x="-40000" y="669542"/>
            <a:ext cx="1350508" cy="1350508"/>
          </a:xfrm>
          <a:prstGeom prst="rect">
            <a:avLst/>
          </a:prstGeom>
        </p:spPr>
      </p:pic>
      <p:pic>
        <p:nvPicPr>
          <p:cNvPr id="2059" name="Рисунок 2058">
            <a:extLst>
              <a:ext uri="{FF2B5EF4-FFF2-40B4-BE49-F238E27FC236}">
                <a16:creationId xmlns:a16="http://schemas.microsoft.com/office/drawing/2014/main" id="{8DA69CB8-A545-47F2-84DF-27E175214F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21" y="-172042"/>
            <a:ext cx="2816085" cy="28160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4DD0935A-F72A-4086-94F2-E03507721B77}"/>
              </a:ext>
            </a:extLst>
          </p:cNvPr>
          <p:cNvSpPr/>
          <p:nvPr/>
        </p:nvSpPr>
        <p:spPr>
          <a:xfrm>
            <a:off x="4684489" y="95126"/>
            <a:ext cx="4464496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[</a:t>
            </a:r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О себе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]</a:t>
            </a:r>
            <a:endParaRPr lang="ru-RU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rial" charset="0"/>
              <a:cs typeface="Arial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A08C01-3CD6-4EA5-9E41-70642726B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0" t="14763" r="34504" b="25000"/>
          <a:stretch/>
        </p:blipFill>
        <p:spPr>
          <a:xfrm>
            <a:off x="6452893" y="1073076"/>
            <a:ext cx="1935800" cy="2148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9252F-4395-43E9-8925-946B770EFF0F}"/>
              </a:ext>
            </a:extLst>
          </p:cNvPr>
          <p:cNvSpPr txBox="1"/>
          <p:nvPr/>
        </p:nvSpPr>
        <p:spPr>
          <a:xfrm>
            <a:off x="6294337" y="335188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Михайлов Артём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E6F9E3-4930-4D5A-829A-1698F8A2C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65" y="3592160"/>
            <a:ext cx="638001" cy="63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B010E-DB5F-4033-8F81-836DD2A7F67F}"/>
              </a:ext>
            </a:extLst>
          </p:cNvPr>
          <p:cNvSpPr txBox="1"/>
          <p:nvPr/>
        </p:nvSpPr>
        <p:spPr>
          <a:xfrm>
            <a:off x="6340673" y="381882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mega.artemm@bk.ru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C3B1A2-C170-4C52-96CF-C990096C91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6" y="4420006"/>
            <a:ext cx="849517" cy="7156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DAA5E4-F0FA-46A0-9A6F-B72830C95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68" y="1103238"/>
            <a:ext cx="5065316" cy="3798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37B6C-4F92-4FE1-9D5A-1E069FD5E8E0}"/>
              </a:ext>
            </a:extLst>
          </p:cNvPr>
          <p:cNvSpPr txBox="1"/>
          <p:nvPr/>
        </p:nvSpPr>
        <p:spPr>
          <a:xfrm>
            <a:off x="6340673" y="4593180"/>
            <a:ext cx="288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https://github.com/funtik22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4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CABA5C-716E-4207-8705-34824C38A029}"/>
              </a:ext>
            </a:extLst>
          </p:cNvPr>
          <p:cNvSpPr txBox="1"/>
          <p:nvPr/>
        </p:nvSpPr>
        <p:spPr>
          <a:xfrm>
            <a:off x="4612481" y="95126"/>
            <a:ext cx="461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Аналитика</a:t>
            </a:r>
            <a:r>
              <a:rPr lang="ru-RU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 проекта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]</a:t>
            </a:r>
            <a:endParaRPr lang="ru-RU" sz="36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33FC05-6583-4EB3-83CF-AFF675D45F2E}"/>
              </a:ext>
            </a:extLst>
          </p:cNvPr>
          <p:cNvPicPr>
            <a:picLocks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4" y="1329390"/>
            <a:ext cx="789212" cy="789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A7FFA9-5135-4260-93DF-2F6ED0476A5C}"/>
              </a:ext>
            </a:extLst>
          </p:cNvPr>
          <p:cNvSpPr txBox="1"/>
          <p:nvPr/>
        </p:nvSpPr>
        <p:spPr>
          <a:xfrm>
            <a:off x="1516137" y="149316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Проблема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9CF9B-4B29-4053-952E-7E0309C4E1C5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ECF409-32FA-42A0-B1AB-3F29FE26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361" y="944016"/>
            <a:ext cx="5465646" cy="3975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8F82E8-1822-47E2-A0C7-528EBB122E5F}"/>
              </a:ext>
            </a:extLst>
          </p:cNvPr>
          <p:cNvPicPr>
            <a:picLocks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84" y="7356273"/>
            <a:ext cx="781036" cy="78103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D444DA-F612-4CAD-B3C8-05955A84930C}"/>
              </a:ext>
            </a:extLst>
          </p:cNvPr>
          <p:cNvPicPr>
            <a:picLocks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22" y="8326413"/>
            <a:ext cx="781036" cy="739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643E04-AC81-4C99-923B-48E502982D15}"/>
              </a:ext>
            </a:extLst>
          </p:cNvPr>
          <p:cNvSpPr txBox="1"/>
          <p:nvPr/>
        </p:nvSpPr>
        <p:spPr>
          <a:xfrm>
            <a:off x="7967358" y="7356273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Существующие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решения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160E8-6577-4A88-90A6-8E4C339849D3}"/>
              </a:ext>
            </a:extLst>
          </p:cNvPr>
          <p:cNvSpPr txBox="1"/>
          <p:nvPr/>
        </p:nvSpPr>
        <p:spPr>
          <a:xfrm>
            <a:off x="7996857" y="8280907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Прорывное решение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57B06-CADA-4C89-8902-1A57C2BE4A41}"/>
              </a:ext>
            </a:extLst>
          </p:cNvPr>
          <p:cNvSpPr txBox="1"/>
          <p:nvPr/>
        </p:nvSpPr>
        <p:spPr>
          <a:xfrm>
            <a:off x="298964" y="2327374"/>
            <a:ext cx="3431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Неудобство жеребьёвки шахматных турниров без компьютера.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8A218B-19DD-4C90-9A95-19A3771EB611}"/>
              </a:ext>
            </a:extLst>
          </p:cNvPr>
          <p:cNvPicPr>
            <a:picLocks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3" y="1175246"/>
            <a:ext cx="781036" cy="78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63439C-F1CC-4021-A2C1-170203AB842E}"/>
              </a:ext>
            </a:extLst>
          </p:cNvPr>
          <p:cNvSpPr txBox="1"/>
          <p:nvPr/>
        </p:nvSpPr>
        <p:spPr>
          <a:xfrm>
            <a:off x="1407667" y="1175246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Существующие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решения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54E6EE-6465-405D-A8C6-FDBCAF9E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505" y="1031230"/>
            <a:ext cx="3866399" cy="4047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82199-75DF-4A44-8C2E-0E06A12E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87" y="4468966"/>
            <a:ext cx="1438275" cy="73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0CC26-A22A-4760-A627-80DBAC5AF439}"/>
              </a:ext>
            </a:extLst>
          </p:cNvPr>
          <p:cNvSpPr txBox="1"/>
          <p:nvPr/>
        </p:nvSpPr>
        <p:spPr>
          <a:xfrm>
            <a:off x="364009" y="232737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b="1" dirty="0"/>
              <a:t>Платное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3CA65-AF5F-4EBD-9636-787C3CBC264B}"/>
              </a:ext>
            </a:extLst>
          </p:cNvPr>
          <p:cNvSpPr txBox="1"/>
          <p:nvPr/>
        </p:nvSpPr>
        <p:spPr>
          <a:xfrm>
            <a:off x="364092" y="28168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Неудобный интерфейс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32819-0B65-4C12-8BDA-BD732A83302E}"/>
              </a:ext>
            </a:extLst>
          </p:cNvPr>
          <p:cNvSpPr txBox="1"/>
          <p:nvPr/>
        </p:nvSpPr>
        <p:spPr>
          <a:xfrm>
            <a:off x="364009" y="330630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ru-RU" dirty="0"/>
              <a:t> Много багов, глюков.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347DF-BD91-42A0-B3BD-FA14EC0815A3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5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8A218B-19DD-4C90-9A95-19A3771EB611}"/>
              </a:ext>
            </a:extLst>
          </p:cNvPr>
          <p:cNvPicPr>
            <a:picLocks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3" y="1175246"/>
            <a:ext cx="781036" cy="78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63439C-F1CC-4021-A2C1-170203AB842E}"/>
              </a:ext>
            </a:extLst>
          </p:cNvPr>
          <p:cNvSpPr txBox="1"/>
          <p:nvPr/>
        </p:nvSpPr>
        <p:spPr>
          <a:xfrm>
            <a:off x="1407667" y="1175246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Существующие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решения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048DF6-2CCC-4DF2-A99F-1C638D531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5" y="2111350"/>
            <a:ext cx="5515974" cy="296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399996-CF41-4ADF-BC67-9D6859AFAE7F}"/>
              </a:ext>
            </a:extLst>
          </p:cNvPr>
          <p:cNvSpPr txBox="1"/>
          <p:nvPr/>
        </p:nvSpPr>
        <p:spPr>
          <a:xfrm>
            <a:off x="5985741" y="2759422"/>
            <a:ext cx="30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Платное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759F1-5CF9-44D4-9F4E-A6F4371FBFEA}"/>
              </a:ext>
            </a:extLst>
          </p:cNvPr>
          <p:cNvSpPr txBox="1"/>
          <p:nvPr/>
        </p:nvSpPr>
        <p:spPr>
          <a:xfrm>
            <a:off x="5977766" y="3407603"/>
            <a:ext cx="30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Только для ПК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5EB81-ECDA-4C0B-918E-4CEB170A192F}"/>
              </a:ext>
            </a:extLst>
          </p:cNvPr>
          <p:cNvSpPr txBox="1"/>
          <p:nvPr/>
        </p:nvSpPr>
        <p:spPr>
          <a:xfrm>
            <a:off x="4612481" y="95126"/>
            <a:ext cx="461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Аналитика</a:t>
            </a:r>
            <a:r>
              <a:rPr lang="ru-RU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 проекта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</a:rPr>
              <a:t>]</a:t>
            </a:r>
            <a:endParaRPr lang="ru-RU" sz="36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178C8-7465-4F3A-A485-FEF14E2718A5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BD94CDE-A01D-432E-ABE1-7E5118CA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999" y="1217764"/>
            <a:ext cx="4685629" cy="6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D34E2-43DF-414D-A6FD-BD0738DC60AB}"/>
              </a:ext>
            </a:extLst>
          </p:cNvPr>
          <p:cNvSpPr txBox="1"/>
          <p:nvPr/>
        </p:nvSpPr>
        <p:spPr>
          <a:xfrm>
            <a:off x="4588787" y="95126"/>
            <a:ext cx="67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[</a:t>
            </a:r>
            <a:r>
              <a:rPr lang="ru-RU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Описание проекта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]</a:t>
            </a:r>
            <a:endParaRPr lang="ru-RU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2DAB0-9EDD-4BC0-B58C-1755333127F7}"/>
              </a:ext>
            </a:extLst>
          </p:cNvPr>
          <p:cNvSpPr txBox="1"/>
          <p:nvPr/>
        </p:nvSpPr>
        <p:spPr>
          <a:xfrm>
            <a:off x="6920707" y="468987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C3B7D3-5610-46D9-93E9-8694C4458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1" y="1356002"/>
            <a:ext cx="47625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E1094-E16C-4585-9ECF-99C647508DF7}"/>
              </a:ext>
            </a:extLst>
          </p:cNvPr>
          <p:cNvSpPr txBox="1"/>
          <p:nvPr/>
        </p:nvSpPr>
        <p:spPr>
          <a:xfrm>
            <a:off x="5126510" y="1212989"/>
            <a:ext cx="3806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Цель: Создать приложение для жеребьёвки шахматных турниров.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87406-F6C6-4F71-A5E9-FFB337B36F4D}"/>
              </a:ext>
            </a:extLst>
          </p:cNvPr>
          <p:cNvSpPr txBox="1"/>
          <p:nvPr/>
        </p:nvSpPr>
        <p:spPr>
          <a:xfrm>
            <a:off x="4895216" y="3981940"/>
            <a:ext cx="380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Бесплатность и мобильность.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775E3F-4095-4E36-ABFA-7F94366EFD4C}"/>
              </a:ext>
            </a:extLst>
          </p:cNvPr>
          <p:cNvPicPr>
            <a:picLocks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8" y="3814373"/>
            <a:ext cx="781036" cy="7399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50B577-9502-49A2-B5B6-52E2F37BCA4B}"/>
              </a:ext>
            </a:extLst>
          </p:cNvPr>
          <p:cNvSpPr txBox="1"/>
          <p:nvPr/>
        </p:nvSpPr>
        <p:spPr>
          <a:xfrm>
            <a:off x="1660153" y="3768867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Прорывное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417404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9F41AD-FA8E-4B05-8FCC-8A146513CE98}"/>
              </a:ext>
            </a:extLst>
          </p:cNvPr>
          <p:cNvSpPr txBox="1"/>
          <p:nvPr/>
        </p:nvSpPr>
        <p:spPr>
          <a:xfrm>
            <a:off x="4468465" y="95126"/>
            <a:ext cx="4824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[</a:t>
            </a:r>
            <a:r>
              <a:rPr lang="ru-RU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Описание методов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]</a:t>
            </a:r>
            <a:endParaRPr lang="ru-RU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20BDF-56C9-4291-A48E-D2A202A6C1FA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4A2C2-BF19-43A9-A78B-16EFAC186AFF}"/>
              </a:ext>
            </a:extLst>
          </p:cNvPr>
          <p:cNvSpPr txBox="1"/>
          <p:nvPr/>
        </p:nvSpPr>
        <p:spPr>
          <a:xfrm>
            <a:off x="436017" y="1247254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Использование БД для сохранения игроков</a:t>
            </a:r>
          </a:p>
        </p:txBody>
      </p:sp>
    </p:spTree>
    <p:extLst>
      <p:ext uri="{BB962C8B-B14F-4D97-AF65-F5344CB8AC3E}">
        <p14:creationId xmlns:p14="http://schemas.microsoft.com/office/powerpoint/2010/main" val="67045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9F41AD-FA8E-4B05-8FCC-8A146513CE98}"/>
              </a:ext>
            </a:extLst>
          </p:cNvPr>
          <p:cNvSpPr txBox="1"/>
          <p:nvPr/>
        </p:nvSpPr>
        <p:spPr>
          <a:xfrm>
            <a:off x="4468465" y="95126"/>
            <a:ext cx="4824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[</a:t>
            </a:r>
            <a:r>
              <a:rPr lang="ru-RU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Описание методов</a:t>
            </a:r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]</a:t>
            </a:r>
            <a:endParaRPr lang="ru-RU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20BDF-56C9-4291-A48E-D2A202A6C1FA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4A2C2-BF19-43A9-A78B-16EFAC186AFF}"/>
              </a:ext>
            </a:extLst>
          </p:cNvPr>
          <p:cNvSpPr txBox="1"/>
          <p:nvPr/>
        </p:nvSpPr>
        <p:spPr>
          <a:xfrm>
            <a:off x="292001" y="110323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Просмотр турнирного положения игроков, жеребьёвки.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5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78EF1844-A7FC-4F0D-8F1B-40D57F1215B1}"/>
              </a:ext>
            </a:extLst>
          </p:cNvPr>
          <p:cNvSpPr/>
          <p:nvPr/>
        </p:nvSpPr>
        <p:spPr>
          <a:xfrm>
            <a:off x="4684489" y="95126"/>
            <a:ext cx="4464496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[</a:t>
            </a:r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Рабочая концепция</a:t>
            </a:r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]</a:t>
            </a:r>
            <a:endParaRPr lang="ru-RU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977A9-CC56-4B0B-8032-8DB0EB0AE29C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4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78EF1844-A7FC-4F0D-8F1B-40D57F1215B1}"/>
              </a:ext>
            </a:extLst>
          </p:cNvPr>
          <p:cNvSpPr/>
          <p:nvPr/>
        </p:nvSpPr>
        <p:spPr>
          <a:xfrm>
            <a:off x="4684489" y="95126"/>
            <a:ext cx="4464496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</a:t>
            </a:r>
            <a:r>
              <a:rPr kumimoji="0" lang="ru-RU" sz="4000" b="1" i="0" u="none" strike="noStrike" kern="1200" cap="none" spc="0" normalizeH="0" baseline="0" noProof="0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Итоги</a:t>
            </a:r>
            <a:r>
              <a:rPr lang="en-US" sz="4000" b="1" dirty="0">
                <a:ln w="12700" cmpd="sng">
                  <a:solidFill>
                    <a:srgbClr val="8064A2"/>
                  </a:solidFill>
                  <a:prstDash val="solid"/>
                </a:ln>
                <a:gradFill>
                  <a:gsLst>
                    <a:gs pos="0">
                      <a:srgbClr val="8064A2"/>
                    </a:gs>
                    <a:gs pos="4000">
                      <a:srgbClr val="8064A2">
                        <a:lumMod val="60000"/>
                        <a:lumOff val="40000"/>
                      </a:srgbClr>
                    </a:gs>
                    <a:gs pos="87000">
                      <a:srgbClr val="8064A2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Arial" charset="0"/>
                <a:cs typeface="Arial" charset="0"/>
              </a:rPr>
              <a:t>]</a:t>
            </a:r>
            <a:endParaRPr kumimoji="0" lang="ru-RU" sz="4000" b="1" i="0" u="none" strike="noStrike" kern="1200" cap="none" spc="0" normalizeH="0" baseline="0" noProof="0" dirty="0">
              <a:ln w="12700" cmpd="sng">
                <a:solidFill>
                  <a:srgbClr val="8064A2"/>
                </a:solidFill>
                <a:prstDash val="solid"/>
              </a:ln>
              <a:gradFill>
                <a:gsLst>
                  <a:gs pos="0">
                    <a:srgbClr val="8064A2"/>
                  </a:gs>
                  <a:gs pos="4000">
                    <a:srgbClr val="8064A2">
                      <a:lumMod val="60000"/>
                      <a:lumOff val="40000"/>
                    </a:srgbClr>
                  </a:gs>
                  <a:gs pos="87000">
                    <a:srgbClr val="8064A2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CC498-0986-4D73-9FAB-537B20DEFE78}"/>
              </a:ext>
            </a:extLst>
          </p:cNvPr>
          <p:cNvSpPr txBox="1"/>
          <p:nvPr/>
        </p:nvSpPr>
        <p:spPr>
          <a:xfrm>
            <a:off x="6920707" y="486148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[</a:t>
            </a:r>
            <a:r>
              <a:rPr lang="en-US" i="1" dirty="0" err="1">
                <a:solidFill>
                  <a:srgbClr val="7030A0"/>
                </a:solidFill>
              </a:rPr>
              <a:t>ChessDrawMaster</a:t>
            </a:r>
            <a:r>
              <a:rPr lang="en-US" i="1" dirty="0">
                <a:solidFill>
                  <a:srgbClr val="7030A0"/>
                </a:solidFill>
              </a:rPr>
              <a:t>]</a:t>
            </a:r>
            <a:endParaRPr lang="ru-RU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972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87F0E5C-8C48-4C83-ABAB-20C67008D4BF}">
  <we:reference id="wa200000113" version="1.0.0.0" store="ru-RU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165</Words>
  <Application>Microsoft Office PowerPoint</Application>
  <PresentationFormat>Произвольный</PresentationFormat>
  <Paragraphs>57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pankina_y</dc:creator>
  <cp:lastModifiedBy>Артём Михайлов</cp:lastModifiedBy>
  <cp:revision>93</cp:revision>
  <dcterms:created xsi:type="dcterms:W3CDTF">2015-01-15T10:17:16Z</dcterms:created>
  <dcterms:modified xsi:type="dcterms:W3CDTF">2021-05-04T17:48:53Z</dcterms:modified>
</cp:coreProperties>
</file>